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Lst>
  <p:sldIdLst>
    <p:sldId id="256" r:id="rId7"/>
    <p:sldId id="257" r:id="rId8"/>
    <p:sldId id="258" r:id="rId9"/>
    <p:sldId id="259" r:id="rId10"/>
    <p:sldId id="260" r:id="rId11"/>
    <p:sldId id="261" r:id="rId12"/>
    <p:sldId id="262" r:id="rId13"/>
    <p:sldId id="263"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 Target="slides/slide4.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8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8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1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1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2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2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4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6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6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3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4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4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6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640" cy="5134680"/>
          </a:xfrm>
          <a:prstGeom prst="rect">
            <a:avLst/>
          </a:prstGeom>
          <a:ln w="0">
            <a:noFill/>
          </a:ln>
        </p:spPr>
      </p:pic>
      <p:sp>
        <p:nvSpPr>
          <p:cNvPr id="5" name="Google Shape;8;p214"/>
          <p:cNvSpPr/>
          <p:nvPr/>
        </p:nvSpPr>
        <p:spPr>
          <a:xfrm>
            <a:off x="343800" y="3257280"/>
            <a:ext cx="526680" cy="360"/>
          </a:xfrm>
          <a:custGeom>
            <a:avLst/>
            <a:gdLst/>
            <a:ahLst/>
            <a:cxnLst/>
            <a:rect l="l" t="t" r="r" b="b"/>
            <a:pathLst>
              <a:path w="21600" h="21600">
                <a:moveTo>
                  <a:pt x="0" y="0"/>
                </a:moveTo>
                <a:lnTo>
                  <a:pt x="21600" y="21600"/>
                </a:lnTo>
              </a:path>
            </a:pathLst>
          </a:custGeom>
          <a:noFill/>
          <a:ln w="28575">
            <a:solidFill>
              <a:srgbClr val="22366A"/>
            </a:solidFill>
            <a:round/>
          </a:ln>
        </p:spPr>
        <p:style>
          <a:lnRef idx="0">
            <a:scrgbClr r="0" g="0" b="0"/>
          </a:lnRef>
          <a:fillRef idx="0">
            <a:scrgbClr r="0" g="0" b="0"/>
          </a:fillRef>
          <a:effectRef idx="0">
            <a:scrgbClr r="0" g="0" b="0"/>
          </a:effectRef>
          <a:fontRef idx="minor"/>
        </p:style>
      </p: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2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2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2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400" b="0" strike="noStrike" spc="-1">
                <a:solidFill>
                  <a:srgbClr val="000000"/>
                </a:solidFill>
                <a:latin typeface="Arial"/>
              </a:rPr>
              <a:t>Seventh Outline Level</a:t>
            </a: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43" name="Google Shape;14;p215"/>
          <p:cNvSpPr/>
          <p:nvPr/>
        </p:nvSpPr>
        <p:spPr>
          <a:xfrm>
            <a:off x="0" y="820080"/>
            <a:ext cx="144360" cy="32328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lstStyle/>
          <a:p>
            <a:r>
              <a:rPr lang="en-IN" sz="1700" b="0" strike="noStrike" spc="-1">
                <a:solidFill>
                  <a:srgbClr val="000000"/>
                </a:solidFill>
                <a:latin typeface="Arial"/>
              </a:rPr>
              <a:t>Click to edit the title text format</a:t>
            </a:r>
          </a:p>
        </p:txBody>
      </p:sp>
      <p:sp>
        <p:nvSpPr>
          <p:cNvPr id="45" name="PlaceHolder 2"/>
          <p:cNvSpPr>
            <a:spLocks noGrp="1"/>
          </p:cNvSpPr>
          <p:nvPr>
            <p:ph type="body"/>
          </p:nvPr>
        </p:nvSpPr>
        <p:spPr>
          <a:xfrm>
            <a:off x="144720" y="1295640"/>
            <a:ext cx="4342680" cy="303624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2" name="Google Shape;108;p227" descr="Shape&#10;&#10;Description automatically generated with low confidence"/>
          <p:cNvPicPr/>
          <p:nvPr/>
        </p:nvPicPr>
        <p:blipFill>
          <a:blip r:embed="rId14"/>
          <a:stretch/>
        </p:blipFill>
        <p:spPr>
          <a:xfrm>
            <a:off x="0" y="0"/>
            <a:ext cx="9143640" cy="5142960"/>
          </a:xfrm>
          <a:prstGeom prst="rect">
            <a:avLst/>
          </a:prstGeom>
          <a:ln w="0">
            <a:noFill/>
          </a:ln>
        </p:spPr>
      </p:pic>
      <p:sp>
        <p:nvSpPr>
          <p:cNvPr id="83"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r>
              <a:rPr lang="en-IN" sz="1700" b="0" strike="noStrike" spc="-1">
                <a:solidFill>
                  <a:srgbClr val="000000"/>
                </a:solidFill>
                <a:latin typeface="Arial"/>
              </a:rPr>
              <a:t>Click to edit the title text format</a:t>
            </a:r>
          </a:p>
        </p:txBody>
      </p:sp>
      <p:sp>
        <p:nvSpPr>
          <p:cNvPr id="84" name="Google Shape;110;p227"/>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sp>
      <p:sp>
        <p:nvSpPr>
          <p:cNvPr id="85" name="PlaceHolder 2"/>
          <p:cNvSpPr>
            <a:spLocks noGrp="1"/>
          </p:cNvSpPr>
          <p:nvPr>
            <p:ph type="body"/>
          </p:nvPr>
        </p:nvSpPr>
        <p:spPr>
          <a:xfrm>
            <a:off x="135720" y="783000"/>
            <a:ext cx="4435920" cy="2912400"/>
          </a:xfrm>
          <a:prstGeom prst="rect">
            <a:avLst/>
          </a:prstGeom>
          <a:noFill/>
          <a:ln w="0">
            <a:noFill/>
          </a:ln>
        </p:spPr>
        <p:txBody>
          <a:bodyPr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2" name="Google Shape;1085;p282" descr="Shape&#10;&#10;Description automatically generated with low confidence"/>
          <p:cNvPicPr/>
          <p:nvPr/>
        </p:nvPicPr>
        <p:blipFill>
          <a:blip r:embed="rId14"/>
          <a:stretch/>
        </p:blipFill>
        <p:spPr>
          <a:xfrm>
            <a:off x="0" y="0"/>
            <a:ext cx="9143640" cy="5142960"/>
          </a:xfrm>
          <a:prstGeom prst="rect">
            <a:avLst/>
          </a:prstGeom>
          <a:ln w="0">
            <a:noFill/>
          </a:ln>
        </p:spPr>
      </p:pic>
      <p:sp>
        <p:nvSpPr>
          <p:cNvPr id="123"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r>
              <a:rPr lang="en-IN" sz="1700" b="0" strike="noStrike" spc="-1">
                <a:solidFill>
                  <a:srgbClr val="000000"/>
                </a:solidFill>
                <a:latin typeface="Arial"/>
              </a:rPr>
              <a:t>Click to edit the title text format</a:t>
            </a:r>
          </a:p>
        </p:txBody>
      </p:sp>
      <p:sp>
        <p:nvSpPr>
          <p:cNvPr id="124" name="Google Shape;1087;p282"/>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sp>
      <p:grpSp>
        <p:nvGrpSpPr>
          <p:cNvPr id="125" name="Google Shape;1088;p282"/>
          <p:cNvGrpSpPr/>
          <p:nvPr/>
        </p:nvGrpSpPr>
        <p:grpSpPr>
          <a:xfrm>
            <a:off x="2441160" y="1060560"/>
            <a:ext cx="4259160" cy="3398760"/>
            <a:chOff x="2441160" y="1060560"/>
            <a:chExt cx="4259160" cy="3398760"/>
          </a:xfrm>
        </p:grpSpPr>
        <p:pic>
          <p:nvPicPr>
            <p:cNvPr id="126" name="Google Shape;1089;p282" descr="Icon&#10;&#10;Description automatically generated"/>
            <p:cNvPicPr/>
            <p:nvPr/>
          </p:nvPicPr>
          <p:blipFill>
            <a:blip r:embed="rId15"/>
            <a:stretch/>
          </p:blipFill>
          <p:spPr>
            <a:xfrm>
              <a:off x="2625480" y="1060560"/>
              <a:ext cx="3884760" cy="3370680"/>
            </a:xfrm>
            <a:prstGeom prst="rect">
              <a:avLst/>
            </a:prstGeom>
            <a:ln w="0">
              <a:noFill/>
            </a:ln>
          </p:spPr>
        </p:pic>
        <p:grpSp>
          <p:nvGrpSpPr>
            <p:cNvPr id="127" name="Google Shape;1090;p282"/>
            <p:cNvGrpSpPr/>
            <p:nvPr/>
          </p:nvGrpSpPr>
          <p:grpSpPr>
            <a:xfrm>
              <a:off x="2441160" y="1082160"/>
              <a:ext cx="4259160" cy="3377160"/>
              <a:chOff x="2441160" y="1082160"/>
              <a:chExt cx="4259160" cy="3377160"/>
            </a:xfrm>
          </p:grpSpPr>
          <p:sp>
            <p:nvSpPr>
              <p:cNvPr id="128" name="Google Shape;1091;p282"/>
              <p:cNvSpPr/>
              <p:nvPr/>
            </p:nvSpPr>
            <p:spPr>
              <a:xfrm>
                <a:off x="661860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29" name="Google Shape;1092;p282"/>
              <p:cNvSpPr/>
              <p:nvPr/>
            </p:nvSpPr>
            <p:spPr>
              <a:xfrm>
                <a:off x="6426360" y="356004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0" name="Google Shape;1093;p282"/>
              <p:cNvSpPr/>
              <p:nvPr/>
            </p:nvSpPr>
            <p:spPr>
              <a:xfrm>
                <a:off x="54486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1" name="Google Shape;1094;p282"/>
              <p:cNvSpPr/>
              <p:nvPr/>
            </p:nvSpPr>
            <p:spPr>
              <a:xfrm>
                <a:off x="6444360" y="108216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2" name="Google Shape;1095;p282"/>
              <p:cNvSpPr/>
              <p:nvPr/>
            </p:nvSpPr>
            <p:spPr>
              <a:xfrm>
                <a:off x="244116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3" name="Google Shape;1096;p282"/>
              <p:cNvSpPr/>
              <p:nvPr/>
            </p:nvSpPr>
            <p:spPr>
              <a:xfrm>
                <a:off x="2619720" y="356652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4" name="Google Shape;1097;p282"/>
              <p:cNvSpPr/>
              <p:nvPr/>
            </p:nvSpPr>
            <p:spPr>
              <a:xfrm>
                <a:off x="35928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5" name="Google Shape;1098;p282"/>
              <p:cNvSpPr/>
              <p:nvPr/>
            </p:nvSpPr>
            <p:spPr>
              <a:xfrm>
                <a:off x="2619720" y="108900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grpSp>
        <p:grpSp>
          <p:nvGrpSpPr>
            <p:cNvPr id="136" name="Google Shape;1099;p282"/>
            <p:cNvGrpSpPr/>
            <p:nvPr/>
          </p:nvGrpSpPr>
          <p:grpSpPr>
            <a:xfrm>
              <a:off x="3551760" y="1395000"/>
              <a:ext cx="2053800" cy="2053800"/>
              <a:chOff x="3551760" y="1395000"/>
              <a:chExt cx="2053800" cy="2053800"/>
            </a:xfrm>
          </p:grpSpPr>
          <p:sp>
            <p:nvSpPr>
              <p:cNvPr id="137" name="Google Shape;1100;p282"/>
              <p:cNvSpPr/>
              <p:nvPr/>
            </p:nvSpPr>
            <p:spPr>
              <a:xfrm>
                <a:off x="3551760" y="1395000"/>
                <a:ext cx="2053800" cy="205380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sp>
          <p:sp>
            <p:nvSpPr>
              <p:cNvPr id="138" name="Google Shape;1101;p282"/>
              <p:cNvSpPr/>
              <p:nvPr/>
            </p:nvSpPr>
            <p:spPr>
              <a:xfrm>
                <a:off x="3606120" y="1449360"/>
                <a:ext cx="1945080" cy="1945080"/>
              </a:xfrm>
              <a:prstGeom prst="ellipse">
                <a:avLst/>
              </a:prstGeom>
              <a:solidFill>
                <a:schemeClr val="lt1"/>
              </a:solidFill>
              <a:ln w="0">
                <a:noFill/>
              </a:ln>
            </p:spPr>
            <p:style>
              <a:lnRef idx="0">
                <a:scrgbClr r="0" g="0" b="0"/>
              </a:lnRef>
              <a:fillRef idx="0">
                <a:scrgbClr r="0" g="0" b="0"/>
              </a:fillRef>
              <a:effectRef idx="0">
                <a:scrgbClr r="0" g="0" b="0"/>
              </a:effectRef>
              <a:fontRef idx="minor"/>
            </p:style>
          </p:sp>
        </p:grpSp>
      </p:grpSp>
      <p:sp>
        <p:nvSpPr>
          <p:cNvPr id="139" name="PlaceHolder 2"/>
          <p:cNvSpPr>
            <a:spLocks noGrp="1"/>
          </p:cNvSpPr>
          <p:nvPr>
            <p:ph type="body"/>
          </p:nvPr>
        </p:nvSpPr>
        <p:spPr>
          <a:xfrm>
            <a:off x="3719160" y="22644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0" name="PlaceHolder 3"/>
          <p:cNvSpPr>
            <a:spLocks noGrp="1"/>
          </p:cNvSpPr>
          <p:nvPr>
            <p:ph type="body"/>
          </p:nvPr>
        </p:nvSpPr>
        <p:spPr>
          <a:xfrm>
            <a:off x="81720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1" name="PlaceHolder 4"/>
          <p:cNvSpPr>
            <a:spLocks noGrp="1"/>
          </p:cNvSpPr>
          <p:nvPr>
            <p:ph type="body"/>
          </p:nvPr>
        </p:nvSpPr>
        <p:spPr>
          <a:xfrm>
            <a:off x="63396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2" name="PlaceHolder 5"/>
          <p:cNvSpPr>
            <a:spLocks noGrp="1"/>
          </p:cNvSpPr>
          <p:nvPr>
            <p:ph type="body"/>
          </p:nvPr>
        </p:nvSpPr>
        <p:spPr>
          <a:xfrm>
            <a:off x="80388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3" name="PlaceHolder 6"/>
          <p:cNvSpPr>
            <a:spLocks noGrp="1"/>
          </p:cNvSpPr>
          <p:nvPr>
            <p:ph type="body"/>
          </p:nvPr>
        </p:nvSpPr>
        <p:spPr>
          <a:xfrm>
            <a:off x="179820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4" name="PlaceHolder 7"/>
          <p:cNvSpPr>
            <a:spLocks noGrp="1"/>
          </p:cNvSpPr>
          <p:nvPr>
            <p:ph type="body"/>
          </p:nvPr>
        </p:nvSpPr>
        <p:spPr>
          <a:xfrm>
            <a:off x="661536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5" name="PlaceHolder 8"/>
          <p:cNvSpPr>
            <a:spLocks noGrp="1"/>
          </p:cNvSpPr>
          <p:nvPr>
            <p:ph type="body"/>
          </p:nvPr>
        </p:nvSpPr>
        <p:spPr>
          <a:xfrm>
            <a:off x="678708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6" name="PlaceHolder 9"/>
          <p:cNvSpPr>
            <a:spLocks noGrp="1"/>
          </p:cNvSpPr>
          <p:nvPr>
            <p:ph type="body"/>
          </p:nvPr>
        </p:nvSpPr>
        <p:spPr>
          <a:xfrm>
            <a:off x="660240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7" name="PlaceHolder 10"/>
          <p:cNvSpPr>
            <a:spLocks noGrp="1"/>
          </p:cNvSpPr>
          <p:nvPr>
            <p:ph type="body"/>
          </p:nvPr>
        </p:nvSpPr>
        <p:spPr>
          <a:xfrm>
            <a:off x="558504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84" name="Google Shape;38;p217" descr="A computer on a table&#10;&#10;Description automatically generated with medium confidence"/>
          <p:cNvPicPr/>
          <p:nvPr/>
        </p:nvPicPr>
        <p:blipFill>
          <a:blip r:embed="rId14"/>
          <a:srcRect t="8553" r="1750" b="8553"/>
          <a:stretch/>
        </p:blipFill>
        <p:spPr>
          <a:xfrm>
            <a:off x="0" y="0"/>
            <a:ext cx="9143640" cy="5143320"/>
          </a:xfrm>
          <a:prstGeom prst="rect">
            <a:avLst/>
          </a:prstGeom>
          <a:ln w="0">
            <a:noFill/>
          </a:ln>
        </p:spPr>
      </p:pic>
      <p:pic>
        <p:nvPicPr>
          <p:cNvPr id="185" name="Google Shape;39;p217" descr="Shape&#10;&#10;Description automatically generated with low confidence"/>
          <p:cNvPicPr/>
          <p:nvPr/>
        </p:nvPicPr>
        <p:blipFill>
          <a:blip r:embed="rId15"/>
          <a:stretch/>
        </p:blipFill>
        <p:spPr>
          <a:xfrm>
            <a:off x="0" y="0"/>
            <a:ext cx="9143640" cy="5142960"/>
          </a:xfrm>
          <a:prstGeom prst="rect">
            <a:avLst/>
          </a:prstGeom>
          <a:ln w="0">
            <a:noFill/>
          </a:ln>
        </p:spPr>
      </p:pic>
      <p:sp>
        <p:nvSpPr>
          <p:cNvPr id="186" name="Google Shape;40;p217"/>
          <p:cNvSpPr/>
          <p:nvPr/>
        </p:nvSpPr>
        <p:spPr>
          <a:xfrm>
            <a:off x="2240640" y="1407960"/>
            <a:ext cx="4811040" cy="76320"/>
          </a:xfrm>
          <a:prstGeom prst="rect">
            <a:avLst/>
          </a:prstGeom>
          <a:solidFill>
            <a:srgbClr val="F0C8CE"/>
          </a:solidFill>
          <a:ln w="0">
            <a:noFill/>
          </a:ln>
        </p:spPr>
        <p:style>
          <a:lnRef idx="0">
            <a:scrgbClr r="0" g="0" b="0"/>
          </a:lnRef>
          <a:fillRef idx="0">
            <a:scrgbClr r="0" g="0" b="0"/>
          </a:fillRef>
          <a:effectRef idx="0">
            <a:scrgbClr r="0" g="0" b="0"/>
          </a:effectRef>
          <a:fontRef idx="minor"/>
        </p:style>
      </p:sp>
      <p:pic>
        <p:nvPicPr>
          <p:cNvPr id="187" name="Google Shape;41;p217" descr="Shape&#10;&#10;Description automatically generated with low confidence"/>
          <p:cNvPicPr/>
          <p:nvPr/>
        </p:nvPicPr>
        <p:blipFill>
          <a:blip r:embed="rId16"/>
          <a:stretch/>
        </p:blipFill>
        <p:spPr>
          <a:xfrm>
            <a:off x="2692800" y="1785240"/>
            <a:ext cx="1180800" cy="1180800"/>
          </a:xfrm>
          <a:prstGeom prst="rect">
            <a:avLst/>
          </a:prstGeom>
          <a:ln w="0">
            <a:noFill/>
          </a:ln>
        </p:spPr>
      </p:pic>
      <p:sp>
        <p:nvSpPr>
          <p:cNvPr id="188" name="Google Shape;42;p217"/>
          <p:cNvSpPr/>
          <p:nvPr/>
        </p:nvSpPr>
        <p:spPr>
          <a:xfrm>
            <a:off x="2233440" y="613440"/>
            <a:ext cx="4818240" cy="79416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189"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lstStyle/>
          <a:p>
            <a:pPr marL="432000" indent="-324000">
              <a:spcBef>
                <a:spcPts val="1417"/>
              </a:spcBef>
              <a:buClr>
                <a:srgbClr val="000000"/>
              </a:buClr>
              <a:buSzPct val="45000"/>
              <a:buFont typeface="Wingdings" charset="2"/>
              <a:buChar char=""/>
            </a:pPr>
            <a:r>
              <a:rPr lang="en-I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800" b="0" strike="noStrike" spc="-1">
                <a:solidFill>
                  <a:srgbClr val="000000"/>
                </a:solidFill>
                <a:latin typeface="Arial"/>
              </a:rPr>
              <a:t>Seventh Outline Level</a:t>
            </a:r>
          </a:p>
        </p:txBody>
      </p:sp>
      <p:sp>
        <p:nvSpPr>
          <p:cNvPr id="190"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1" name="PlaceHolder 3"/>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8" name="Google Shape;46;p218" descr="Graphical user interface, application&#10;&#10;Description automatically generated"/>
          <p:cNvPicPr/>
          <p:nvPr/>
        </p:nvPicPr>
        <p:blipFill>
          <a:blip r:embed="rId14"/>
          <a:stretch/>
        </p:blipFill>
        <p:spPr>
          <a:xfrm>
            <a:off x="0" y="0"/>
            <a:ext cx="9143640" cy="5143320"/>
          </a:xfrm>
          <a:prstGeom prst="rect">
            <a:avLst/>
          </a:prstGeom>
          <a:ln w="0">
            <a:noFill/>
          </a:ln>
        </p:spPr>
      </p:pic>
      <p:pic>
        <p:nvPicPr>
          <p:cNvPr id="229" name="Google Shape;47;p218" descr="Shape&#10;&#10;Description automatically generated with low confidence"/>
          <p:cNvPicPr/>
          <p:nvPr/>
        </p:nvPicPr>
        <p:blipFill>
          <a:blip r:embed="rId15"/>
          <a:stretch/>
        </p:blipFill>
        <p:spPr>
          <a:xfrm>
            <a:off x="0" y="0"/>
            <a:ext cx="9143640" cy="5143320"/>
          </a:xfrm>
          <a:prstGeom prst="rect">
            <a:avLst/>
          </a:prstGeom>
          <a:ln w="0">
            <a:noFill/>
          </a:ln>
        </p:spPr>
      </p:pic>
      <p:sp>
        <p:nvSpPr>
          <p:cNvPr id="23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
        <p:nvSpPr>
          <p:cNvPr id="23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PlaceHolder 1"/>
          <p:cNvSpPr>
            <a:spLocks noGrp="1"/>
          </p:cNvSpPr>
          <p:nvPr>
            <p:ph/>
          </p:nvPr>
        </p:nvSpPr>
        <p:spPr>
          <a:xfrm>
            <a:off x="261360" y="2640960"/>
            <a:ext cx="3688920" cy="440280"/>
          </a:xfrm>
          <a:prstGeom prst="rect">
            <a:avLst/>
          </a:prstGeom>
          <a:noFill/>
          <a:ln w="0">
            <a:noFill/>
          </a:ln>
        </p:spPr>
        <p:txBody>
          <a:bodyPr anchor="t">
            <a:noAutofit/>
          </a:bodyPr>
          <a:lstStyle/>
          <a:p>
            <a:pPr>
              <a:lnSpc>
                <a:spcPct val="100000"/>
              </a:lnSpc>
              <a:buNone/>
              <a:tabLst>
                <a:tab pos="0" algn="l"/>
              </a:tabLst>
            </a:pPr>
            <a:r>
              <a:rPr lang="en-US" sz="2400" b="1" strike="noStrike" spc="-1">
                <a:solidFill>
                  <a:srgbClr val="223669"/>
                </a:solidFill>
                <a:latin typeface="Public Sans"/>
                <a:ea typeface="Public Sans"/>
              </a:rPr>
              <a:t>“Your Project Name”</a:t>
            </a:r>
            <a:endParaRPr lang="en-IN" sz="2400" b="0" strike="noStrike" spc="-1">
              <a:solidFill>
                <a:srgbClr val="000000"/>
              </a:solidFill>
              <a:latin typeface="Arial"/>
            </a:endParaRPr>
          </a:p>
        </p:txBody>
      </p:sp>
      <p:sp>
        <p:nvSpPr>
          <p:cNvPr id="269" name="PlaceHolder 2"/>
          <p:cNvSpPr>
            <a:spLocks noGrp="1"/>
          </p:cNvSpPr>
          <p:nvPr>
            <p:ph/>
          </p:nvPr>
        </p:nvSpPr>
        <p:spPr>
          <a:xfrm>
            <a:off x="261360" y="3361320"/>
            <a:ext cx="3688920" cy="440280"/>
          </a:xfrm>
          <a:prstGeom prst="rect">
            <a:avLst/>
          </a:prstGeom>
          <a:noFill/>
          <a:ln w="0">
            <a:noFill/>
          </a:ln>
        </p:spPr>
        <p:txBody>
          <a:bodyPr anchor="t">
            <a:noAutofit/>
          </a:bodyPr>
          <a:lstStyle/>
          <a:p>
            <a:pPr>
              <a:lnSpc>
                <a:spcPct val="100000"/>
              </a:lnSpc>
              <a:buNone/>
              <a:tabLst>
                <a:tab pos="0" algn="l"/>
              </a:tabLst>
            </a:pPr>
            <a:r>
              <a:rPr lang="en-US" sz="2400" b="1" strike="noStrike" spc="-1">
                <a:solidFill>
                  <a:srgbClr val="223669"/>
                </a:solidFill>
                <a:latin typeface="Public Sans"/>
                <a:ea typeface="Public Sans"/>
              </a:rPr>
              <a:t>Task - 2</a:t>
            </a:r>
            <a:endParaRPr lang="en-IN" sz="2400" b="0" strike="noStrike" spc="-1">
              <a:solidFill>
                <a:srgbClr val="000000"/>
              </a:solidFill>
              <a:latin typeface="Arial"/>
            </a:endParaRPr>
          </a:p>
        </p:txBody>
      </p:sp>
      <p:pic>
        <p:nvPicPr>
          <p:cNvPr id="270" name="Google Shape;1834;p209"/>
          <p:cNvPicPr/>
          <p:nvPr/>
        </p:nvPicPr>
        <p:blipFill>
          <a:blip r:embed="rId2"/>
          <a:srcRect l="-43434" t="2429" r="43432" b="-2429"/>
          <a:stretch/>
        </p:blipFill>
        <p:spPr>
          <a:xfrm>
            <a:off x="0" y="0"/>
            <a:ext cx="9143640" cy="5143320"/>
          </a:xfrm>
          <a:prstGeom prst="rect">
            <a:avLst/>
          </a:prstGeom>
          <a:ln w="0">
            <a:noFill/>
          </a:ln>
        </p:spPr>
      </p:pic>
      <p:sp>
        <p:nvSpPr>
          <p:cNvPr id="271" name="Rectangle 3"/>
          <p:cNvSpPr/>
          <p:nvPr/>
        </p:nvSpPr>
        <p:spPr>
          <a:xfrm>
            <a:off x="261360" y="2372040"/>
            <a:ext cx="3254040" cy="709200"/>
          </a:xfrm>
          <a:prstGeom prst="rect">
            <a:avLst/>
          </a:prstGeom>
          <a:solidFill>
            <a:srgbClr val="FFFFFF"/>
          </a:solidFill>
          <a:ln>
            <a:solidFill>
              <a:srgbClr val="FFFFFF"/>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buNone/>
            </a:pPr>
            <a:r>
              <a:rPr lang="en-US" sz="3200" spc="-1" dirty="0">
                <a:latin typeface="Arial"/>
              </a:rPr>
              <a:t>Chat Application</a:t>
            </a:r>
            <a:endParaRPr lang="en-IN" sz="3200" b="0" strike="noStrike" spc="-1" dirty="0">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PlaceHolder 1"/>
          <p:cNvSpPr>
            <a:spLocks noGrp="1"/>
          </p:cNvSpPr>
          <p:nvPr>
            <p:ph type="title"/>
          </p:nvPr>
        </p:nvSpPr>
        <p:spPr>
          <a:xfrm>
            <a:off x="144720" y="810720"/>
            <a:ext cx="3421080" cy="343800"/>
          </a:xfrm>
          <a:prstGeom prst="rect">
            <a:avLst/>
          </a:prstGeom>
          <a:noFill/>
          <a:ln w="0">
            <a:noFill/>
          </a:ln>
        </p:spPr>
        <p:txBody>
          <a:bodyPr lIns="90000" anchor="ctr">
            <a:noAutofit/>
          </a:bodyPr>
          <a:lstStyle/>
          <a:p>
            <a:pPr>
              <a:lnSpc>
                <a:spcPct val="100000"/>
              </a:lnSpc>
              <a:buNone/>
              <a:tabLst>
                <a:tab pos="0" algn="l"/>
              </a:tabLst>
            </a:pPr>
            <a:r>
              <a:rPr lang="en-US" sz="1829" b="1" strike="noStrike" spc="-1">
                <a:solidFill>
                  <a:srgbClr val="C88C32"/>
                </a:solidFill>
                <a:latin typeface="EB Garamond"/>
                <a:ea typeface="EB Garamond"/>
              </a:rPr>
              <a:t>Your Project Name</a:t>
            </a:r>
            <a:endParaRPr lang="en-IN" sz="1829" b="0" strike="noStrike" spc="-1">
              <a:solidFill>
                <a:srgbClr val="000000"/>
              </a:solidFill>
              <a:latin typeface="Arial"/>
            </a:endParaRPr>
          </a:p>
        </p:txBody>
      </p:sp>
      <p:sp>
        <p:nvSpPr>
          <p:cNvPr id="273" name="PlaceHolder 2"/>
          <p:cNvSpPr>
            <a:spLocks noGrp="1"/>
          </p:cNvSpPr>
          <p:nvPr>
            <p:ph/>
          </p:nvPr>
        </p:nvSpPr>
        <p:spPr>
          <a:xfrm>
            <a:off x="144720" y="1295640"/>
            <a:ext cx="4548240" cy="3036240"/>
          </a:xfrm>
          <a:prstGeom prst="rect">
            <a:avLst/>
          </a:prstGeom>
          <a:noFill/>
          <a:ln w="0">
            <a:noFill/>
          </a:ln>
        </p:spPr>
        <p:txBody>
          <a:bodyPr anchor="t">
            <a:noAutofit/>
          </a:bodyPr>
          <a:lstStyle/>
          <a:p>
            <a:pPr>
              <a:lnSpc>
                <a:spcPct val="100000"/>
              </a:lnSpc>
              <a:spcBef>
                <a:spcPts val="601"/>
              </a:spcBef>
              <a:spcAft>
                <a:spcPts val="601"/>
              </a:spcAft>
            </a:pPr>
            <a:r>
              <a:rPr lang="en-US" sz="1100" b="0" i="0" dirty="0">
                <a:solidFill>
                  <a:schemeClr val="bg1">
                    <a:lumMod val="95000"/>
                  </a:schemeClr>
                </a:solidFill>
                <a:effectLst/>
                <a:latin typeface="Söhne"/>
              </a:rPr>
              <a:t>Chat applications are designed to be user-friendly and intuitive, providing a seamless experience that allows users to communicate with each other easily and quickly, regardless of their location or time zone. </a:t>
            </a:r>
            <a:endParaRPr lang="en-IN" sz="1100" b="0" strike="noStrike" spc="-1" dirty="0">
              <a:solidFill>
                <a:schemeClr val="bg1">
                  <a:lumMod val="95000"/>
                </a:schemeClr>
              </a:solidFill>
              <a:latin typeface="Arial"/>
            </a:endParaRPr>
          </a:p>
          <a:p>
            <a:pPr>
              <a:lnSpc>
                <a:spcPct val="100000"/>
              </a:lnSpc>
              <a:spcBef>
                <a:spcPts val="601"/>
              </a:spcBef>
              <a:spcAft>
                <a:spcPts val="601"/>
              </a:spcAft>
            </a:pPr>
            <a:r>
              <a:rPr lang="en-US" sz="1100" b="0" i="0" dirty="0">
                <a:solidFill>
                  <a:schemeClr val="bg1"/>
                </a:solidFill>
                <a:effectLst/>
                <a:latin typeface="Söhne"/>
              </a:rPr>
              <a:t>The objective is to provide a platform for people to connect and communicate with each other in an efficient and convenient way, making it easier for them to stay in touch and share information with their contacts</a:t>
            </a:r>
            <a:r>
              <a:rPr lang="en-US" sz="1050" b="0" i="0" dirty="0">
                <a:solidFill>
                  <a:srgbClr val="374151"/>
                </a:solidFill>
                <a:effectLst/>
                <a:latin typeface="Söhne"/>
              </a:rPr>
              <a:t>.</a:t>
            </a:r>
            <a:endParaRPr lang="en-IN" sz="1400" b="0" strike="noStrike" spc="-1" dirty="0">
              <a:solidFill>
                <a:schemeClr val="bg2">
                  <a:lumMod val="40000"/>
                  <a:lumOff val="60000"/>
                </a:schemeClr>
              </a:solidFill>
              <a:latin typeface="Arial"/>
            </a:endParaRPr>
          </a:p>
        </p:txBody>
      </p:sp>
      <p:pic>
        <p:nvPicPr>
          <p:cNvPr id="274" name="Google Shape;1841;p210"/>
          <p:cNvPicPr/>
          <p:nvPr/>
        </p:nvPicPr>
        <p:blipFill>
          <a:blip r:embed="rId2"/>
          <a:stretch/>
        </p:blipFill>
        <p:spPr>
          <a:xfrm>
            <a:off x="4267440" y="242280"/>
            <a:ext cx="9143640" cy="5143320"/>
          </a:xfrm>
          <a:prstGeom prst="rect">
            <a:avLst/>
          </a:prstGeom>
          <a:ln w="0">
            <a:noFill/>
          </a:ln>
        </p:spPr>
      </p:pic>
      <p:graphicFrame>
        <p:nvGraphicFramePr>
          <p:cNvPr id="275" name="Google Shape;1842;p210"/>
          <p:cNvGraphicFramePr/>
          <p:nvPr>
            <p:extLst>
              <p:ext uri="{D42A27DB-BD31-4B8C-83A1-F6EECF244321}">
                <p14:modId xmlns:p14="http://schemas.microsoft.com/office/powerpoint/2010/main" val="2324670986"/>
              </p:ext>
            </p:extLst>
          </p:nvPr>
        </p:nvGraphicFramePr>
        <p:xfrm>
          <a:off x="144720" y="3333600"/>
          <a:ext cx="4278960" cy="609600"/>
        </p:xfrm>
        <a:graphic>
          <a:graphicData uri="http://schemas.openxmlformats.org/drawingml/2006/table">
            <a:tbl>
              <a:tblPr/>
              <a:tblGrid>
                <a:gridCol w="1739160">
                  <a:extLst>
                    <a:ext uri="{9D8B030D-6E8A-4147-A177-3AD203B41FA5}">
                      <a16:colId xmlns:a16="http://schemas.microsoft.com/office/drawing/2014/main" val="20000"/>
                    </a:ext>
                  </a:extLst>
                </a:gridCol>
                <a:gridCol w="1725480">
                  <a:extLst>
                    <a:ext uri="{9D8B030D-6E8A-4147-A177-3AD203B41FA5}">
                      <a16:colId xmlns:a16="http://schemas.microsoft.com/office/drawing/2014/main" val="20001"/>
                    </a:ext>
                  </a:extLst>
                </a:gridCol>
                <a:gridCol w="814320">
                  <a:extLst>
                    <a:ext uri="{9D8B030D-6E8A-4147-A177-3AD203B41FA5}">
                      <a16:colId xmlns:a16="http://schemas.microsoft.com/office/drawing/2014/main" val="20002"/>
                    </a:ext>
                  </a:extLst>
                </a:gridCol>
              </a:tblGrid>
              <a:tr h="0">
                <a:tc>
                  <a:txBody>
                    <a:bodyPr/>
                    <a:lstStyle/>
                    <a:p>
                      <a:pPr algn="ctr">
                        <a:lnSpc>
                          <a:spcPct val="100000"/>
                        </a:lnSpc>
                        <a:buNone/>
                        <a:tabLst>
                          <a:tab pos="0" algn="l"/>
                        </a:tabLst>
                      </a:pPr>
                      <a:r>
                        <a:rPr lang="en-US" sz="1400" b="1" strike="noStrike" spc="-1">
                          <a:solidFill>
                            <a:srgbClr val="C88C32"/>
                          </a:solidFill>
                          <a:latin typeface="Arial"/>
                          <a:ea typeface="Arial"/>
                        </a:rPr>
                        <a:t>LMS Username</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buNone/>
                        <a:tabLst>
                          <a:tab pos="0" algn="l"/>
                        </a:tabLst>
                      </a:pPr>
                      <a:r>
                        <a:rPr lang="en-US" sz="1400" b="1" strike="noStrike" spc="-1">
                          <a:solidFill>
                            <a:srgbClr val="C88C32"/>
                          </a:solidFill>
                          <a:latin typeface="Arial"/>
                          <a:ea typeface="Arial"/>
                        </a:rPr>
                        <a:t>Name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buNone/>
                        <a:tabLst>
                          <a:tab pos="0" algn="l"/>
                        </a:tabLst>
                      </a:pPr>
                      <a:r>
                        <a:rPr lang="en-US" sz="1400" b="1" strike="noStrike" spc="-1">
                          <a:solidFill>
                            <a:srgbClr val="C88C32"/>
                          </a:solidFill>
                          <a:latin typeface="Arial"/>
                          <a:ea typeface="Arial"/>
                        </a:rPr>
                        <a:t>Batch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0">
                <a:tc>
                  <a:txBody>
                    <a:bodyPr/>
                    <a:lstStyle/>
                    <a:p>
                      <a:pPr>
                        <a:lnSpc>
                          <a:spcPct val="100000"/>
                        </a:lnSpc>
                        <a:buNone/>
                        <a:tabLst>
                          <a:tab pos="0" algn="l"/>
                        </a:tabLst>
                      </a:pPr>
                      <a:r>
                        <a:rPr lang="en-IN" sz="1400" b="0" u="sng" strike="noStrike" spc="-1" dirty="0">
                          <a:solidFill>
                            <a:srgbClr val="FFFFFF"/>
                          </a:solidFill>
                          <a:uFillTx/>
                          <a:latin typeface="Times New Roman"/>
                          <a:ea typeface="Arial"/>
                        </a:rPr>
                        <a:t>2113a54298</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US" sz="1400" b="0" strike="noStrike" spc="-1" dirty="0">
                          <a:solidFill>
                            <a:srgbClr val="FFFFFF"/>
                          </a:solidFill>
                          <a:latin typeface="Times New Roman"/>
                        </a:rPr>
                        <a:t>P</a:t>
                      </a:r>
                      <a:r>
                        <a:rPr lang="en-IN" sz="1400" b="0" strike="noStrike" spc="-1" dirty="0">
                          <a:solidFill>
                            <a:srgbClr val="FFFFFF"/>
                          </a:solidFill>
                          <a:latin typeface="Times New Roman"/>
                        </a:rPr>
                        <a:t> ANANDARAJA</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IN" sz="1400" b="0" strike="noStrike" spc="-1" dirty="0">
                          <a:solidFill>
                            <a:srgbClr val="FFFFFF"/>
                          </a:solidFill>
                          <a:latin typeface="Times New Roman"/>
                          <a:ea typeface="Arial"/>
                        </a:rPr>
                        <a:t>A54</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Google Shape;1858;g2139e008f02_0_0"/>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buNone/>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p:txBody>
      </p:sp>
      <p:pic>
        <p:nvPicPr>
          <p:cNvPr id="277" name="Google Shape;1859;g2139e008f02_0_0"/>
          <p:cNvPicPr/>
          <p:nvPr/>
        </p:nvPicPr>
        <p:blipFill>
          <a:blip r:embed="rId2"/>
          <a:srcRect l="-65215" t="3320" r="65215" b="-3320"/>
          <a:stretch/>
        </p:blipFill>
        <p:spPr>
          <a:xfrm>
            <a:off x="360" y="555480"/>
            <a:ext cx="9143640" cy="4955220"/>
          </a:xfrm>
          <a:prstGeom prst="rect">
            <a:avLst/>
          </a:prstGeom>
          <a:ln w="0">
            <a:noFill/>
          </a:ln>
        </p:spPr>
      </p:pic>
      <p:sp>
        <p:nvSpPr>
          <p:cNvPr id="278" name="PlaceHolder 1"/>
          <p:cNvSpPr>
            <a:spLocks noGrp="1"/>
          </p:cNvSpPr>
          <p:nvPr>
            <p:ph/>
          </p:nvPr>
        </p:nvSpPr>
        <p:spPr>
          <a:xfrm>
            <a:off x="445680" y="650081"/>
            <a:ext cx="8457840" cy="4443414"/>
          </a:xfrm>
          <a:prstGeom prst="rect">
            <a:avLst/>
          </a:prstGeom>
          <a:noFill/>
          <a:ln w="0">
            <a:noFill/>
          </a:ln>
        </p:spPr>
        <p:txBody>
          <a:bodyPr numCol="1" spcCol="0" anchor="ctr">
            <a:noAutofit/>
          </a:bodyPr>
          <a:lstStyle/>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User Registration: A new user signs up for the chat application by providing their name, email address, and creating a password. The application stores the user’s information in a database.</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User Login: Once a user is registered, they can log in using their email and password. The application checks the user’s credentials against the stored data in the database and grants access if the credentials are valid.</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Contact List: After logging in, the user is presented with a list of contacts who are already registered with the chat application. The user can search for and add new contacts to their contact list.</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Starting a Chat: To start a chat, the user selects a contact from their contact list and opens a chat window. The chat window has a text input field where the user can type a message.</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Sending a Message: When the user types a message and presses the send button, the message is sent to the chat server. The server receives the message and sends it to the recipient’s device.</a:t>
            </a:r>
          </a:p>
          <a:p>
            <a:pPr algn="l">
              <a:buFont typeface="+mj-lt"/>
              <a:buAutoNum type="arabicPeriod"/>
            </a:pPr>
            <a:r>
              <a:rPr lang="en-US" sz="1600" b="0" i="0" dirty="0">
                <a:solidFill>
                  <a:srgbClr val="374151"/>
                </a:solidFill>
                <a:effectLst/>
                <a:latin typeface="Times New Roman" panose="02020603050405020304" pitchFamily="18" charset="0"/>
                <a:cs typeface="Times New Roman" panose="02020603050405020304" pitchFamily="18" charset="0"/>
              </a:rPr>
              <a:t>Receiving a Message: When a new message arrives, the recipient’s device receives a notification. The chat application opens the chat window and displays the new message.</a:t>
            </a:r>
          </a:p>
          <a:p>
            <a:pPr algn="just">
              <a:lnSpc>
                <a:spcPct val="100000"/>
              </a:lnSpc>
              <a:spcBef>
                <a:spcPts val="601"/>
              </a:spcBef>
              <a:spcAft>
                <a:spcPts val="601"/>
              </a:spcAft>
              <a:buNone/>
              <a:tabLst>
                <a:tab pos="0" algn="l"/>
              </a:tabLst>
            </a:pPr>
            <a:endParaRPr lang="en-IN" sz="1400" b="0" strike="noStrike" spc="-1" dirty="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Google Shape;1858;g2139e008f02_0_0"/>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buNone/>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p:txBody>
      </p:sp>
      <p:pic>
        <p:nvPicPr>
          <p:cNvPr id="280" name="Google Shape;1859;g2139e008f02_0_0"/>
          <p:cNvPicPr/>
          <p:nvPr/>
        </p:nvPicPr>
        <p:blipFill>
          <a:blip r:embed="rId2"/>
          <a:srcRect l="-65215" t="3320" r="65215" b="-3320"/>
          <a:stretch/>
        </p:blipFill>
        <p:spPr>
          <a:xfrm>
            <a:off x="0" y="0"/>
            <a:ext cx="9143640" cy="5143320"/>
          </a:xfrm>
          <a:prstGeom prst="rect">
            <a:avLst/>
          </a:prstGeom>
          <a:ln w="0">
            <a:noFill/>
          </a:ln>
        </p:spPr>
      </p:pic>
      <p:sp>
        <p:nvSpPr>
          <p:cNvPr id="281" name="PlaceHolder 1"/>
          <p:cNvSpPr>
            <a:spLocks noGrp="1"/>
          </p:cNvSpPr>
          <p:nvPr>
            <p:ph/>
          </p:nvPr>
        </p:nvSpPr>
        <p:spPr>
          <a:xfrm>
            <a:off x="445680" y="721080"/>
            <a:ext cx="8690400" cy="3493733"/>
          </a:xfrm>
          <a:prstGeom prst="rect">
            <a:avLst/>
          </a:prstGeom>
          <a:noFill/>
          <a:ln w="0">
            <a:noFill/>
          </a:ln>
        </p:spPr>
        <p:txBody>
          <a:bodyPr numCol="1" spcCol="0" anchor="ctr">
            <a:noAutofit/>
          </a:bodyPr>
          <a:lstStyle/>
          <a:p>
            <a:pPr marL="0" indent="0" algn="l">
              <a:buNone/>
            </a:pPr>
            <a:r>
              <a:rPr lang="en-US" sz="1600" b="0" i="0" dirty="0">
                <a:solidFill>
                  <a:srgbClr val="374151"/>
                </a:solidFill>
                <a:effectLst/>
                <a:latin typeface="Times New Roman" panose="02020603050405020304" pitchFamily="18" charset="0"/>
                <a:cs typeface="Times New Roman" panose="02020603050405020304" pitchFamily="18" charset="0"/>
              </a:rPr>
              <a:t>7. Real-Time Chat: As the users exchange  </a:t>
            </a:r>
            <a:r>
              <a:rPr lang="en-US" sz="1600" b="0" i="0" dirty="0" err="1">
                <a:solidFill>
                  <a:srgbClr val="374151"/>
                </a:solidFill>
                <a:effectLst/>
                <a:latin typeface="Times New Roman" panose="02020603050405020304" pitchFamily="18" charset="0"/>
                <a:cs typeface="Times New Roman" panose="02020603050405020304" pitchFamily="18" charset="0"/>
              </a:rPr>
              <a:t>essages</a:t>
            </a:r>
            <a:r>
              <a:rPr lang="en-US" sz="1600" b="0" i="0" dirty="0">
                <a:solidFill>
                  <a:srgbClr val="374151"/>
                </a:solidFill>
                <a:effectLst/>
                <a:latin typeface="Times New Roman" panose="02020603050405020304" pitchFamily="18" charset="0"/>
                <a:cs typeface="Times New Roman" panose="02020603050405020304" pitchFamily="18" charset="0"/>
              </a:rPr>
              <a:t>, the chat application updates the chat window in real-time,       displaying the messages as they arrive.</a:t>
            </a:r>
          </a:p>
          <a:p>
            <a:pPr marL="0" indent="0" algn="l">
              <a:buNone/>
            </a:pPr>
            <a:r>
              <a:rPr lang="en-US" sz="1600" b="0" i="0" dirty="0">
                <a:solidFill>
                  <a:srgbClr val="374151"/>
                </a:solidFill>
                <a:effectLst/>
                <a:latin typeface="Times New Roman" panose="02020603050405020304" pitchFamily="18" charset="0"/>
                <a:cs typeface="Times New Roman" panose="02020603050405020304" pitchFamily="18" charset="0"/>
              </a:rPr>
              <a:t>8. File Sharing: The chat application allows users to share files such as images, videos, and documents. The files are uploaded to the server and shared with the recipient.</a:t>
            </a:r>
          </a:p>
          <a:p>
            <a:pPr marL="0" indent="0" algn="l">
              <a:buNone/>
            </a:pPr>
            <a:r>
              <a:rPr lang="en-US" sz="1600" b="0" i="0" dirty="0">
                <a:solidFill>
                  <a:srgbClr val="374151"/>
                </a:solidFill>
                <a:effectLst/>
                <a:latin typeface="Times New Roman" panose="02020603050405020304" pitchFamily="18" charset="0"/>
                <a:cs typeface="Times New Roman" panose="02020603050405020304" pitchFamily="18" charset="0"/>
              </a:rPr>
              <a:t>9. Group Chats: The chat application allows users to create and join group chats. In a group chat, multiple users can exchange messages with each other.</a:t>
            </a:r>
          </a:p>
          <a:p>
            <a:pPr marL="0" indent="0" algn="l">
              <a:buNone/>
            </a:pPr>
            <a:r>
              <a:rPr lang="en-US" sz="1600" b="0" i="0" dirty="0">
                <a:solidFill>
                  <a:srgbClr val="374151"/>
                </a:solidFill>
                <a:effectLst/>
                <a:latin typeface="Times New Roman" panose="02020603050405020304" pitchFamily="18" charset="0"/>
                <a:cs typeface="Times New Roman" panose="02020603050405020304" pitchFamily="18" charset="0"/>
              </a:rPr>
              <a:t>10. Encryption: To ensure the privacy and security of user data, the chat application uses encryption to protect messages from being intercepted by unauthorized parties.</a:t>
            </a:r>
          </a:p>
          <a:p>
            <a:pPr marL="0" indent="0" algn="l">
              <a:buNone/>
            </a:pPr>
            <a:r>
              <a:rPr lang="en-US" sz="1600" b="0" i="0" dirty="0">
                <a:solidFill>
                  <a:srgbClr val="374151"/>
                </a:solidFill>
                <a:effectLst/>
                <a:latin typeface="Times New Roman" panose="02020603050405020304" pitchFamily="18" charset="0"/>
                <a:cs typeface="Times New Roman" panose="02020603050405020304" pitchFamily="18" charset="0"/>
              </a:rPr>
              <a:t>11. Logout: When the user is done using the chat application, they can log out of the application. The application clears their session data and logs them out of the chat server.</a:t>
            </a:r>
          </a:p>
          <a:p>
            <a:pPr marL="0" indent="0" algn="just">
              <a:lnSpc>
                <a:spcPct val="100000"/>
              </a:lnSpc>
              <a:spcBef>
                <a:spcPts val="601"/>
              </a:spcBef>
              <a:spcAft>
                <a:spcPts val="601"/>
              </a:spcAft>
              <a:buClr>
                <a:srgbClr val="000000"/>
              </a:buClr>
              <a:buNone/>
            </a:pPr>
            <a:endParaRPr lang="en-IN" sz="1600" b="0" strike="noStrike" spc="-1" dirty="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PlaceHolder 1"/>
          <p:cNvSpPr>
            <a:spLocks noGrp="1"/>
          </p:cNvSpPr>
          <p:nvPr>
            <p:ph type="title"/>
          </p:nvPr>
        </p:nvSpPr>
        <p:spPr>
          <a:xfrm>
            <a:off x="455400" y="241920"/>
            <a:ext cx="7886520" cy="343800"/>
          </a:xfrm>
          <a:prstGeom prst="rect">
            <a:avLst/>
          </a:prstGeom>
          <a:noFill/>
          <a:ln w="0">
            <a:noFill/>
          </a:ln>
        </p:spPr>
        <p:txBody>
          <a:bodyPr anchor="t">
            <a:noAutofit/>
          </a:bodyPr>
          <a:lstStyle/>
          <a:p>
            <a:pPr>
              <a:lnSpc>
                <a:spcPct val="100000"/>
              </a:lnSpc>
              <a:buNone/>
            </a:pPr>
            <a:r>
              <a:rPr lang="en-IN" sz="1800" b="1" strike="noStrike" spc="-1">
                <a:solidFill>
                  <a:srgbClr val="22366A"/>
                </a:solidFill>
                <a:latin typeface="Times New Roman"/>
                <a:ea typeface="Public Sans"/>
              </a:rPr>
              <a:t>Summary</a:t>
            </a:r>
            <a:endParaRPr lang="en-IN" sz="1800" b="0" strike="noStrike" spc="-1">
              <a:solidFill>
                <a:srgbClr val="000000"/>
              </a:solidFill>
              <a:latin typeface="Arial"/>
            </a:endParaRPr>
          </a:p>
        </p:txBody>
      </p:sp>
      <p:sp>
        <p:nvSpPr>
          <p:cNvPr id="283" name="PlaceHolder 2"/>
          <p:cNvSpPr>
            <a:spLocks noGrp="1"/>
          </p:cNvSpPr>
          <p:nvPr>
            <p:ph/>
          </p:nvPr>
        </p:nvSpPr>
        <p:spPr>
          <a:xfrm>
            <a:off x="392040" y="987840"/>
            <a:ext cx="8519040" cy="2912400"/>
          </a:xfrm>
          <a:prstGeom prst="rect">
            <a:avLst/>
          </a:prstGeom>
          <a:noFill/>
          <a:ln w="0">
            <a:noFill/>
          </a:ln>
        </p:spPr>
        <p:txBody>
          <a:bodyPr anchor="t">
            <a:normAutofit/>
          </a:bodyPr>
          <a:lstStyle/>
          <a:p>
            <a:pPr marL="139680" indent="0" algn="just">
              <a:lnSpc>
                <a:spcPct val="100000"/>
              </a:lnSpc>
              <a:spcBef>
                <a:spcPts val="601"/>
              </a:spcBef>
              <a:spcAft>
                <a:spcPts val="601"/>
              </a:spcAft>
              <a:buClr>
                <a:srgbClr val="000000"/>
              </a:buClr>
              <a:buNone/>
            </a:pPr>
            <a:r>
              <a:rPr lang="en-US" sz="1800" b="0" i="0" dirty="0">
                <a:solidFill>
                  <a:srgbClr val="374151"/>
                </a:solidFill>
                <a:effectLst/>
                <a:latin typeface="Times New Roman" panose="02020603050405020304" pitchFamily="18" charset="0"/>
                <a:cs typeface="Times New Roman" panose="02020603050405020304" pitchFamily="18" charset="0"/>
              </a:rPr>
              <a:t>Users first need to register by providing their information and creating a password, after which they can log in and access their contact list. Users can search and add new contacts to their list and initiate a chat by selecting a contact from their list. Messages are sent to the chat server, received by the recipient's device, and displayed in the chat window. The application allows users to share files such as images, videos, and documents and engage in group chats with multiple users. Encryption is used to ensure the privacy and security of user data. The primary objective of a chat application is to provide an efficient and convenient way for people to connect and communicate with each other</a:t>
            </a:r>
            <a:r>
              <a:rPr lang="en-US" sz="1800" b="0" i="0" dirty="0">
                <a:solidFill>
                  <a:srgbClr val="374151"/>
                </a:solidFill>
                <a:effectLst/>
                <a:latin typeface="Söhne"/>
              </a:rPr>
              <a:t>.</a:t>
            </a:r>
            <a:endParaRPr lang="en-IN" sz="1800" b="0" strike="noStrike" spc="-1" dirty="0">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PlaceHolder 1"/>
          <p:cNvSpPr>
            <a:spLocks noGrp="1"/>
          </p:cNvSpPr>
          <p:nvPr>
            <p:ph/>
          </p:nvPr>
        </p:nvSpPr>
        <p:spPr>
          <a:xfrm>
            <a:off x="3719160" y="2264400"/>
            <a:ext cx="1714320" cy="319680"/>
          </a:xfrm>
          <a:prstGeom prst="rect">
            <a:avLst/>
          </a:prstGeom>
          <a:noFill/>
          <a:ln w="0">
            <a:noFill/>
          </a:ln>
        </p:spPr>
        <p:txBody>
          <a:bodyPr anchor="ctr">
            <a:noAutofit/>
          </a:bodyPr>
          <a:lstStyle/>
          <a:p>
            <a:pPr algn="ctr">
              <a:lnSpc>
                <a:spcPct val="100000"/>
              </a:lnSpc>
              <a:buNone/>
              <a:tabLst>
                <a:tab pos="0" algn="l"/>
              </a:tabLst>
            </a:pPr>
            <a:r>
              <a:rPr lang="en-US" sz="1800" b="1" strike="noStrike" spc="-1">
                <a:solidFill>
                  <a:srgbClr val="223669"/>
                </a:solidFill>
                <a:latin typeface="EB Garamond"/>
                <a:ea typeface="EB Garamond"/>
              </a:rPr>
              <a:t>Check-List</a:t>
            </a:r>
            <a:endParaRPr lang="en-IN" sz="1800" b="0" strike="noStrike" spc="-1">
              <a:solidFill>
                <a:srgbClr val="000000"/>
              </a:solidFill>
              <a:latin typeface="Arial"/>
            </a:endParaRPr>
          </a:p>
        </p:txBody>
      </p:sp>
      <p:sp>
        <p:nvSpPr>
          <p:cNvPr id="285" name="PlaceHolder 2"/>
          <p:cNvSpPr>
            <a:spLocks noGrp="1"/>
          </p:cNvSpPr>
          <p:nvPr>
            <p:ph/>
          </p:nvPr>
        </p:nvSpPr>
        <p:spPr>
          <a:xfrm>
            <a:off x="817200" y="96120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dirty="0">
                <a:solidFill>
                  <a:srgbClr val="000000"/>
                </a:solidFill>
                <a:latin typeface="EB Garamond"/>
                <a:ea typeface="EB Garamond"/>
              </a:rPr>
              <a:t>Setup Project for </a:t>
            </a:r>
            <a:r>
              <a:rPr lang="en-US" sz="1000" spc="-1" dirty="0">
                <a:solidFill>
                  <a:srgbClr val="000000"/>
                </a:solidFill>
                <a:latin typeface="EB Garamond"/>
                <a:ea typeface="EB Garamond"/>
              </a:rPr>
              <a:t>Chat application </a:t>
            </a:r>
            <a:r>
              <a:rPr lang="en-US" sz="1000" b="0" strike="noStrike" spc="-1" dirty="0">
                <a:solidFill>
                  <a:srgbClr val="000000"/>
                </a:solidFill>
                <a:latin typeface="EB Garamond"/>
                <a:ea typeface="EB Garamond"/>
              </a:rPr>
              <a:t>project</a:t>
            </a:r>
            <a:endParaRPr lang="en-IN" sz="1000" b="0" strike="noStrike" spc="-1" dirty="0">
              <a:solidFill>
                <a:srgbClr val="000000"/>
              </a:solidFill>
              <a:latin typeface="Arial"/>
            </a:endParaRPr>
          </a:p>
        </p:txBody>
      </p:sp>
      <p:sp>
        <p:nvSpPr>
          <p:cNvPr id="286" name="PlaceHolder 3"/>
          <p:cNvSpPr>
            <a:spLocks noGrp="1"/>
          </p:cNvSpPr>
          <p:nvPr>
            <p:ph/>
          </p:nvPr>
        </p:nvSpPr>
        <p:spPr>
          <a:xfrm>
            <a:off x="318600" y="2188800"/>
            <a:ext cx="2029680" cy="319680"/>
          </a:xfrm>
          <a:prstGeom prst="rect">
            <a:avLst/>
          </a:prstGeom>
          <a:noFill/>
          <a:ln w="0">
            <a:noFill/>
          </a:ln>
        </p:spPr>
        <p:txBody>
          <a:bodyPr anchor="ctr">
            <a:noAutofit/>
          </a:bodyPr>
          <a:lstStyle/>
          <a:p>
            <a:pPr algn="r">
              <a:lnSpc>
                <a:spcPct val="100000"/>
              </a:lnSpc>
              <a:buNone/>
              <a:tabLst>
                <a:tab pos="0" algn="l"/>
              </a:tabLst>
            </a:pPr>
            <a:r>
              <a:rPr lang="en-US" sz="1000" b="0" strike="noStrike" spc="-1" dirty="0">
                <a:solidFill>
                  <a:srgbClr val="000000"/>
                </a:solidFill>
                <a:latin typeface="EB Garamond"/>
                <a:ea typeface="EB Garamond"/>
              </a:rPr>
              <a:t>Create a main component with the outer structure of </a:t>
            </a:r>
            <a:r>
              <a:rPr lang="en-US" sz="1000" spc="-1" dirty="0">
                <a:solidFill>
                  <a:srgbClr val="000000"/>
                </a:solidFill>
                <a:latin typeface="EB Garamond"/>
                <a:ea typeface="EB Garamond"/>
              </a:rPr>
              <a:t>Chat Application</a:t>
            </a:r>
            <a:endParaRPr lang="en-IN" sz="1000" b="0" strike="noStrike" spc="-1" dirty="0">
              <a:solidFill>
                <a:srgbClr val="000000"/>
              </a:solidFill>
              <a:latin typeface="Arial"/>
            </a:endParaRPr>
          </a:p>
        </p:txBody>
      </p:sp>
      <p:sp>
        <p:nvSpPr>
          <p:cNvPr id="287" name="PlaceHolder 4"/>
          <p:cNvSpPr>
            <a:spLocks noGrp="1"/>
          </p:cNvSpPr>
          <p:nvPr>
            <p:ph/>
          </p:nvPr>
        </p:nvSpPr>
        <p:spPr>
          <a:xfrm>
            <a:off x="803880" y="344880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Create a button component with on click handler</a:t>
            </a:r>
            <a:endParaRPr lang="en-IN" sz="1000" b="0" strike="noStrike" spc="-1">
              <a:solidFill>
                <a:srgbClr val="000000"/>
              </a:solidFill>
              <a:latin typeface="Arial"/>
            </a:endParaRPr>
          </a:p>
        </p:txBody>
      </p:sp>
      <p:sp>
        <p:nvSpPr>
          <p:cNvPr id="288" name="PlaceHolder 5"/>
          <p:cNvSpPr>
            <a:spLocks noGrp="1"/>
          </p:cNvSpPr>
          <p:nvPr>
            <p:ph/>
          </p:nvPr>
        </p:nvSpPr>
        <p:spPr>
          <a:xfrm>
            <a:off x="1798200" y="425844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Create a ` evaluateExpresion` function to evaluate value</a:t>
            </a:r>
            <a:endParaRPr lang="en-IN" sz="1000" b="0" strike="noStrike" spc="-1">
              <a:solidFill>
                <a:srgbClr val="000000"/>
              </a:solidFill>
              <a:latin typeface="Arial"/>
            </a:endParaRPr>
          </a:p>
        </p:txBody>
      </p:sp>
      <p:sp>
        <p:nvSpPr>
          <p:cNvPr id="289" name="PlaceHolder 6"/>
          <p:cNvSpPr>
            <a:spLocks noGrp="1"/>
          </p:cNvSpPr>
          <p:nvPr>
            <p:ph/>
          </p:nvPr>
        </p:nvSpPr>
        <p:spPr>
          <a:xfrm>
            <a:off x="6615360" y="96120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dirty="0">
                <a:solidFill>
                  <a:srgbClr val="000000"/>
                </a:solidFill>
                <a:latin typeface="EB Garamond"/>
                <a:ea typeface="EB Garamond"/>
              </a:rPr>
              <a:t>Setup basic structure of  Chat application project</a:t>
            </a:r>
            <a:endParaRPr lang="en-IN" sz="1000" b="0" strike="noStrike" spc="-1" dirty="0">
              <a:solidFill>
                <a:srgbClr val="000000"/>
              </a:solidFill>
              <a:latin typeface="Arial"/>
            </a:endParaRPr>
          </a:p>
        </p:txBody>
      </p:sp>
      <p:sp>
        <p:nvSpPr>
          <p:cNvPr id="290" name="PlaceHolder 7"/>
          <p:cNvSpPr>
            <a:spLocks noGrp="1"/>
          </p:cNvSpPr>
          <p:nvPr>
            <p:ph/>
          </p:nvPr>
        </p:nvSpPr>
        <p:spPr>
          <a:xfrm>
            <a:off x="6787080" y="218844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Create main component with all feature buttons</a:t>
            </a:r>
            <a:endParaRPr lang="en-IN" sz="1000" b="0" strike="noStrike" spc="-1">
              <a:solidFill>
                <a:srgbClr val="000000"/>
              </a:solidFill>
              <a:latin typeface="Arial"/>
            </a:endParaRPr>
          </a:p>
        </p:txBody>
      </p:sp>
      <p:sp>
        <p:nvSpPr>
          <p:cNvPr id="291" name="PlaceHolder 8"/>
          <p:cNvSpPr>
            <a:spLocks noGrp="1"/>
          </p:cNvSpPr>
          <p:nvPr>
            <p:ph/>
          </p:nvPr>
        </p:nvSpPr>
        <p:spPr>
          <a:xfrm>
            <a:off x="6602400" y="344880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dirty="0">
                <a:solidFill>
                  <a:srgbClr val="000000"/>
                </a:solidFill>
                <a:latin typeface="EB Garamond"/>
                <a:ea typeface="EB Garamond"/>
              </a:rPr>
              <a:t>Create a </a:t>
            </a:r>
            <a:r>
              <a:rPr lang="en-US" sz="1000" b="0" strike="noStrike" spc="-1" dirty="0" err="1">
                <a:solidFill>
                  <a:srgbClr val="000000"/>
                </a:solidFill>
                <a:latin typeface="EB Garamond"/>
                <a:ea typeface="EB Garamond"/>
              </a:rPr>
              <a:t>json</a:t>
            </a:r>
            <a:r>
              <a:rPr lang="en-US" sz="1000" b="0" strike="noStrike" spc="-1" dirty="0">
                <a:solidFill>
                  <a:srgbClr val="000000"/>
                </a:solidFill>
                <a:latin typeface="EB Garamond"/>
                <a:ea typeface="EB Garamond"/>
              </a:rPr>
              <a:t> object to store data for </a:t>
            </a:r>
            <a:r>
              <a:rPr lang="en-US" sz="1000" b="0" strike="noStrike" spc="-1" dirty="0" err="1">
                <a:solidFill>
                  <a:srgbClr val="000000"/>
                </a:solidFill>
                <a:latin typeface="EB Garamond"/>
                <a:ea typeface="EB Garamond"/>
              </a:rPr>
              <a:t>Socl</a:t>
            </a:r>
            <a:r>
              <a:rPr lang="en-US" sz="1000" b="0" strike="noStrike" spc="-1" dirty="0">
                <a:solidFill>
                  <a:srgbClr val="000000"/>
                </a:solidFill>
                <a:latin typeface="EB Garamond"/>
                <a:ea typeface="EB Garamond"/>
              </a:rPr>
              <a:t> Media</a:t>
            </a:r>
            <a:endParaRPr lang="en-IN" sz="1000" b="0" strike="noStrike" spc="-1" dirty="0">
              <a:solidFill>
                <a:srgbClr val="000000"/>
              </a:solidFill>
              <a:latin typeface="Arial"/>
            </a:endParaRPr>
          </a:p>
        </p:txBody>
      </p:sp>
      <p:sp>
        <p:nvSpPr>
          <p:cNvPr id="292" name="PlaceHolder 9"/>
          <p:cNvSpPr>
            <a:spLocks noGrp="1"/>
          </p:cNvSpPr>
          <p:nvPr>
            <p:ph/>
          </p:nvPr>
        </p:nvSpPr>
        <p:spPr>
          <a:xfrm>
            <a:off x="5585040" y="425844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Push both code to github</a:t>
            </a:r>
            <a:endParaRPr lang="en-IN" sz="1000" b="0" strike="noStrike" spc="-1">
              <a:solidFill>
                <a:srgbClr val="000000"/>
              </a:solidFill>
              <a:latin typeface="Arial"/>
            </a:endParaRPr>
          </a:p>
        </p:txBody>
      </p:sp>
      <p:sp>
        <p:nvSpPr>
          <p:cNvPr id="293" name="Google Shape;1874;g2139dc51b5f_0_1833"/>
          <p:cNvSpPr/>
          <p:nvPr/>
        </p:nvSpPr>
        <p:spPr>
          <a:xfrm>
            <a:off x="193320" y="125280"/>
            <a:ext cx="3125880" cy="9140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US" sz="2400" b="1" strike="noStrike" spc="-1">
                <a:solidFill>
                  <a:srgbClr val="C88C32"/>
                </a:solidFill>
                <a:latin typeface="EB Garamond"/>
                <a:ea typeface="EB Garamond"/>
              </a:rPr>
              <a:t>Assessment Parameter</a:t>
            </a:r>
            <a:endParaRPr lang="en-IN"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p:cNvSpPr>
          <p:nvPr>
            <p:ph/>
          </p:nvPr>
        </p:nvSpPr>
        <p:spPr>
          <a:xfrm>
            <a:off x="2634120" y="802440"/>
            <a:ext cx="4016520" cy="448920"/>
          </a:xfrm>
          <a:prstGeom prst="rect">
            <a:avLst/>
          </a:prstGeom>
          <a:noFill/>
          <a:ln w="0">
            <a:noFill/>
          </a:ln>
        </p:spPr>
        <p:txBody>
          <a:bodyPr anchor="ctr">
            <a:normAutofit/>
          </a:bodyPr>
          <a:lstStyle/>
          <a:p>
            <a:pPr algn="ctr">
              <a:lnSpc>
                <a:spcPct val="100000"/>
              </a:lnSpc>
              <a:buNone/>
              <a:tabLst>
                <a:tab pos="0" algn="l"/>
              </a:tabLst>
            </a:pPr>
            <a:r>
              <a:rPr lang="en-US" sz="1800" b="1" i="1" strike="noStrike" spc="-1">
                <a:solidFill>
                  <a:srgbClr val="FFFFFF"/>
                </a:solidFill>
                <a:latin typeface="Public Sans"/>
                <a:ea typeface="Public Sans"/>
              </a:rPr>
              <a:t>Submission Github</a:t>
            </a:r>
            <a:endParaRPr lang="en-IN" sz="1800" b="0" strike="noStrike" spc="-1">
              <a:solidFill>
                <a:srgbClr val="000000"/>
              </a:solidFill>
              <a:latin typeface="Arial"/>
            </a:endParaRPr>
          </a:p>
        </p:txBody>
      </p:sp>
      <p:sp>
        <p:nvSpPr>
          <p:cNvPr id="295" name="TextBox 294"/>
          <p:cNvSpPr txBox="1"/>
          <p:nvPr/>
        </p:nvSpPr>
        <p:spPr>
          <a:xfrm>
            <a:off x="3960000" y="1800000"/>
            <a:ext cx="3060000" cy="858240"/>
          </a:xfrm>
          <a:prstGeom prst="rect">
            <a:avLst/>
          </a:prstGeom>
          <a:noFill/>
          <a:ln w="0">
            <a:noFill/>
          </a:ln>
        </p:spPr>
        <p:txBody>
          <a:bodyPr lIns="90000" tIns="45000" rIns="90000" bIns="45000" anchor="t">
            <a:noAutofit/>
          </a:bodyPr>
          <a:lstStyle/>
          <a:p>
            <a:endParaRPr lang="en-IN" sz="1800" b="0" strike="noStrike" spc="-1" dirty="0">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 name="Google Shape;1885;p213"/>
          <p:cNvPicPr/>
          <p:nvPr/>
        </p:nvPicPr>
        <p:blipFill>
          <a:blip r:embed="rId2"/>
          <a:stretch/>
        </p:blipFill>
        <p:spPr>
          <a:xfrm>
            <a:off x="0" y="0"/>
            <a:ext cx="9143640" cy="514332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74</TotalTime>
  <Words>681</Words>
  <Application>Microsoft Office PowerPoint</Application>
  <PresentationFormat>On-screen Show (16:9)</PresentationFormat>
  <Paragraphs>38</Paragraphs>
  <Slides>8</Slides>
  <Notes>0</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8</vt:i4>
      </vt:variant>
    </vt:vector>
  </HeadingPairs>
  <TitlesOfParts>
    <vt:vector size="21" baseType="lpstr">
      <vt:lpstr>Arial</vt:lpstr>
      <vt:lpstr>EB Garamond</vt:lpstr>
      <vt:lpstr>Public Sans</vt:lpstr>
      <vt:lpstr>Söhne</vt:lpstr>
      <vt:lpstr>Symbol</vt:lpstr>
      <vt:lpstr>Times New Roman</vt:lpstr>
      <vt:lpstr>Wingdings</vt:lpstr>
      <vt:lpstr>Office Theme</vt:lpstr>
      <vt:lpstr>Office Theme</vt:lpstr>
      <vt:lpstr>Office Theme</vt:lpstr>
      <vt:lpstr>Office Theme</vt:lpstr>
      <vt:lpstr>Office Theme</vt:lpstr>
      <vt:lpstr>Office Theme</vt:lpstr>
      <vt:lpstr>PowerPoint Presentation</vt:lpstr>
      <vt:lpstr>Your Project Name</vt:lpstr>
      <vt:lpstr>PowerPoint Presentation</vt:lpstr>
      <vt:lpstr>PowerPoint Presentation</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Harshini</dc:creator>
  <cp:lastModifiedBy>Harshini p</cp:lastModifiedBy>
  <cp:revision>1</cp:revision>
  <dcterms:modified xsi:type="dcterms:W3CDTF">2023-03-31T13:26:00Z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2023-03-30T18:15:05Z</dcterms:modified>
  <cp:revision>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8</vt:i4>
  </property>
</Properties>
</file>